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7562850" cy="7562850"/>
  <p:notesSz cx="6858000" cy="9144000"/>
  <p:defaultTextStyle>
    <a:defPPr>
      <a:defRPr lang="de-DE"/>
    </a:defPPr>
    <a:lvl1pPr marL="0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68366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36732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05098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73464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41830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10196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78562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46928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5" autoAdjust="0"/>
  </p:normalViewPr>
  <p:slideViewPr>
    <p:cSldViewPr snapToGrid="0" snapToObjects="1" showGuides="1">
      <p:cViewPr varScale="1">
        <p:scale>
          <a:sx n="139" d="100"/>
          <a:sy n="139" d="100"/>
        </p:scale>
        <p:origin x="-2968" y="-112"/>
      </p:cViewPr>
      <p:guideLst>
        <p:guide orient="horz" pos="2382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C044A-A1FB-2645-9DDB-F5FA130842F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98191-99DE-FE48-81DF-45BFE3E7F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195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7214" y="2349385"/>
            <a:ext cx="6428423" cy="1621111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34428" y="4285615"/>
            <a:ext cx="5293995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5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10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24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902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535084" y="234588"/>
            <a:ext cx="1407530" cy="5017391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12493" y="234588"/>
            <a:ext cx="4096544" cy="5017391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28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54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7414" y="4859833"/>
            <a:ext cx="6428423" cy="1502066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97414" y="3205459"/>
            <a:ext cx="6428423" cy="1654373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3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3673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5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46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8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101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856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92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305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12494" y="1372517"/>
            <a:ext cx="2752037" cy="387946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190578" y="1372517"/>
            <a:ext cx="2752037" cy="3879462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52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8143" y="302865"/>
            <a:ext cx="680656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8143" y="1692888"/>
            <a:ext cx="3341572" cy="705515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366" indent="0">
              <a:buNone/>
              <a:defRPr sz="1600" b="1"/>
            </a:lvl2pPr>
            <a:lvl3pPr marL="736732" indent="0">
              <a:buNone/>
              <a:defRPr sz="1500" b="1"/>
            </a:lvl3pPr>
            <a:lvl4pPr marL="1105098" indent="0">
              <a:buNone/>
              <a:defRPr sz="1300" b="1"/>
            </a:lvl4pPr>
            <a:lvl5pPr marL="1473464" indent="0">
              <a:buNone/>
              <a:defRPr sz="1300" b="1"/>
            </a:lvl5pPr>
            <a:lvl6pPr marL="1841830" indent="0">
              <a:buNone/>
              <a:defRPr sz="1300" b="1"/>
            </a:lvl6pPr>
            <a:lvl7pPr marL="2210196" indent="0">
              <a:buNone/>
              <a:defRPr sz="1300" b="1"/>
            </a:lvl7pPr>
            <a:lvl8pPr marL="2578562" indent="0">
              <a:buNone/>
              <a:defRPr sz="1300" b="1"/>
            </a:lvl8pPr>
            <a:lvl9pPr marL="2946928" indent="0">
              <a:buNone/>
              <a:defRPr sz="1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8143" y="2398404"/>
            <a:ext cx="3341572" cy="4357393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41824" y="1692888"/>
            <a:ext cx="3342885" cy="705515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366" indent="0">
              <a:buNone/>
              <a:defRPr sz="1600" b="1"/>
            </a:lvl2pPr>
            <a:lvl3pPr marL="736732" indent="0">
              <a:buNone/>
              <a:defRPr sz="1500" b="1"/>
            </a:lvl3pPr>
            <a:lvl4pPr marL="1105098" indent="0">
              <a:buNone/>
              <a:defRPr sz="1300" b="1"/>
            </a:lvl4pPr>
            <a:lvl5pPr marL="1473464" indent="0">
              <a:buNone/>
              <a:defRPr sz="1300" b="1"/>
            </a:lvl5pPr>
            <a:lvl6pPr marL="1841830" indent="0">
              <a:buNone/>
              <a:defRPr sz="1300" b="1"/>
            </a:lvl6pPr>
            <a:lvl7pPr marL="2210196" indent="0">
              <a:buNone/>
              <a:defRPr sz="1300" b="1"/>
            </a:lvl7pPr>
            <a:lvl8pPr marL="2578562" indent="0">
              <a:buNone/>
              <a:defRPr sz="1300" b="1"/>
            </a:lvl8pPr>
            <a:lvl9pPr marL="2946928" indent="0">
              <a:buNone/>
              <a:defRPr sz="1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41824" y="2398404"/>
            <a:ext cx="3342885" cy="4357393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09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963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561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8143" y="301115"/>
            <a:ext cx="2488126" cy="1281483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56865" y="301115"/>
            <a:ext cx="4227843" cy="6454682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8143" y="1582598"/>
            <a:ext cx="2488126" cy="5173200"/>
          </a:xfrm>
        </p:spPr>
        <p:txBody>
          <a:bodyPr/>
          <a:lstStyle>
            <a:lvl1pPr marL="0" indent="0">
              <a:buNone/>
              <a:defRPr sz="1100"/>
            </a:lvl1pPr>
            <a:lvl2pPr marL="368366" indent="0">
              <a:buNone/>
              <a:defRPr sz="1000"/>
            </a:lvl2pPr>
            <a:lvl3pPr marL="736732" indent="0">
              <a:buNone/>
              <a:defRPr sz="800"/>
            </a:lvl3pPr>
            <a:lvl4pPr marL="1105098" indent="0">
              <a:buNone/>
              <a:defRPr sz="700"/>
            </a:lvl4pPr>
            <a:lvl5pPr marL="1473464" indent="0">
              <a:buNone/>
              <a:defRPr sz="700"/>
            </a:lvl5pPr>
            <a:lvl6pPr marL="1841830" indent="0">
              <a:buNone/>
              <a:defRPr sz="700"/>
            </a:lvl6pPr>
            <a:lvl7pPr marL="2210196" indent="0">
              <a:buNone/>
              <a:defRPr sz="700"/>
            </a:lvl7pPr>
            <a:lvl8pPr marL="2578562" indent="0">
              <a:buNone/>
              <a:defRPr sz="700"/>
            </a:lvl8pPr>
            <a:lvl9pPr marL="2946928" indent="0">
              <a:buNone/>
              <a:defRPr sz="7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66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2372" y="5293994"/>
            <a:ext cx="4537710" cy="62498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82372" y="675755"/>
            <a:ext cx="4537710" cy="4537710"/>
          </a:xfrm>
        </p:spPr>
        <p:txBody>
          <a:bodyPr/>
          <a:lstStyle>
            <a:lvl1pPr marL="0" indent="0">
              <a:buNone/>
              <a:defRPr sz="2600"/>
            </a:lvl1pPr>
            <a:lvl2pPr marL="368366" indent="0">
              <a:buNone/>
              <a:defRPr sz="2300"/>
            </a:lvl2pPr>
            <a:lvl3pPr marL="736732" indent="0">
              <a:buNone/>
              <a:defRPr sz="1900"/>
            </a:lvl3pPr>
            <a:lvl4pPr marL="1105098" indent="0">
              <a:buNone/>
              <a:defRPr sz="1600"/>
            </a:lvl4pPr>
            <a:lvl5pPr marL="1473464" indent="0">
              <a:buNone/>
              <a:defRPr sz="1600"/>
            </a:lvl5pPr>
            <a:lvl6pPr marL="1841830" indent="0">
              <a:buNone/>
              <a:defRPr sz="1600"/>
            </a:lvl6pPr>
            <a:lvl7pPr marL="2210196" indent="0">
              <a:buNone/>
              <a:defRPr sz="1600"/>
            </a:lvl7pPr>
            <a:lvl8pPr marL="2578562" indent="0">
              <a:buNone/>
              <a:defRPr sz="1600"/>
            </a:lvl8pPr>
            <a:lvl9pPr marL="2946928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82372" y="5918981"/>
            <a:ext cx="4537710" cy="887584"/>
          </a:xfrm>
        </p:spPr>
        <p:txBody>
          <a:bodyPr/>
          <a:lstStyle>
            <a:lvl1pPr marL="0" indent="0">
              <a:buNone/>
              <a:defRPr sz="1100"/>
            </a:lvl1pPr>
            <a:lvl2pPr marL="368366" indent="0">
              <a:buNone/>
              <a:defRPr sz="1000"/>
            </a:lvl2pPr>
            <a:lvl3pPr marL="736732" indent="0">
              <a:buNone/>
              <a:defRPr sz="800"/>
            </a:lvl3pPr>
            <a:lvl4pPr marL="1105098" indent="0">
              <a:buNone/>
              <a:defRPr sz="700"/>
            </a:lvl4pPr>
            <a:lvl5pPr marL="1473464" indent="0">
              <a:buNone/>
              <a:defRPr sz="700"/>
            </a:lvl5pPr>
            <a:lvl6pPr marL="1841830" indent="0">
              <a:buNone/>
              <a:defRPr sz="700"/>
            </a:lvl6pPr>
            <a:lvl7pPr marL="2210196" indent="0">
              <a:buNone/>
              <a:defRPr sz="700"/>
            </a:lvl7pPr>
            <a:lvl8pPr marL="2578562" indent="0">
              <a:buNone/>
              <a:defRPr sz="700"/>
            </a:lvl8pPr>
            <a:lvl9pPr marL="2946928" indent="0">
              <a:buNone/>
              <a:defRPr sz="7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69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78143" y="302865"/>
            <a:ext cx="6806565" cy="1260475"/>
          </a:xfrm>
          <a:prstGeom prst="rect">
            <a:avLst/>
          </a:prstGeom>
        </p:spPr>
        <p:txBody>
          <a:bodyPr vert="horz" lIns="73673" tIns="36837" rIns="73673" bIns="36837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8143" y="1764666"/>
            <a:ext cx="6806565" cy="4991131"/>
          </a:xfrm>
          <a:prstGeom prst="rect">
            <a:avLst/>
          </a:prstGeom>
        </p:spPr>
        <p:txBody>
          <a:bodyPr vert="horz" lIns="73673" tIns="36837" rIns="73673" bIns="36837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78144" y="7009642"/>
            <a:ext cx="1764665" cy="402652"/>
          </a:xfrm>
          <a:prstGeom prst="rect">
            <a:avLst/>
          </a:prstGeom>
        </p:spPr>
        <p:txBody>
          <a:bodyPr vert="horz" lIns="73673" tIns="36837" rIns="73673" bIns="3683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83974" y="7009642"/>
            <a:ext cx="2394903" cy="402652"/>
          </a:xfrm>
          <a:prstGeom prst="rect">
            <a:avLst/>
          </a:prstGeom>
        </p:spPr>
        <p:txBody>
          <a:bodyPr vert="horz" lIns="73673" tIns="36837" rIns="73673" bIns="3683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420044" y="7009642"/>
            <a:ext cx="1764665" cy="402652"/>
          </a:xfrm>
          <a:prstGeom prst="rect">
            <a:avLst/>
          </a:prstGeom>
        </p:spPr>
        <p:txBody>
          <a:bodyPr vert="horz" lIns="73673" tIns="36837" rIns="73673" bIns="3683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88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836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75" indent="-276275" algn="l" defTabSz="36836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595" indent="-230229" algn="l" defTabSz="368366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915" indent="-184183" algn="l" defTabSz="368366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9281" indent="-184183" algn="l" defTabSz="368366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647" indent="-184183" algn="l" defTabSz="368366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13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4379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745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1111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68366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6732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05098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464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830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10196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8562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928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5921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8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Manager/>
  <Company>diron GmbH &amp; Co. KG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Gina Ziegler</dc:creator>
  <cp:keywords/>
  <dc:description/>
  <cp:lastModifiedBy/>
  <cp:revision>3</cp:revision>
  <dcterms:created xsi:type="dcterms:W3CDTF">2012-08-23T09:41:13Z</dcterms:created>
  <dcterms:modified xsi:type="dcterms:W3CDTF">2015-07-01T14:25:52Z</dcterms:modified>
  <cp:category/>
</cp:coreProperties>
</file>